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421" r:id="rId5"/>
    <p:sldId id="509" r:id="rId6"/>
    <p:sldId id="510" r:id="rId7"/>
    <p:sldId id="423" r:id="rId8"/>
    <p:sldId id="511" r:id="rId9"/>
    <p:sldId id="490" r:id="rId10"/>
    <p:sldId id="323" r:id="rId11"/>
    <p:sldId id="422" r:id="rId12"/>
    <p:sldId id="491" r:id="rId13"/>
    <p:sldId id="492" r:id="rId14"/>
    <p:sldId id="493" r:id="rId15"/>
    <p:sldId id="495" r:id="rId16"/>
    <p:sldId id="496" r:id="rId17"/>
    <p:sldId id="494" r:id="rId18"/>
    <p:sldId id="336" r:id="rId19"/>
    <p:sldId id="497" r:id="rId20"/>
    <p:sldId id="498" r:id="rId21"/>
    <p:sldId id="501" r:id="rId22"/>
    <p:sldId id="502" r:id="rId23"/>
    <p:sldId id="503" r:id="rId24"/>
    <p:sldId id="499" r:id="rId25"/>
    <p:sldId id="455" r:id="rId26"/>
    <p:sldId id="505" r:id="rId27"/>
    <p:sldId id="506" r:id="rId28"/>
    <p:sldId id="508" r:id="rId29"/>
    <p:sldId id="339" r:id="rId30"/>
    <p:sldId id="507" r:id="rId31"/>
    <p:sldId id="338" r:id="rId32"/>
    <p:sldId id="415" r:id="rId33"/>
    <p:sldId id="416" r:id="rId34"/>
    <p:sldId id="337" r:id="rId3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59699"/>
    <a:srgbClr val="165C7D"/>
    <a:srgbClr val="F68D2E"/>
    <a:srgbClr val="000000"/>
    <a:srgbClr val="FF9800"/>
    <a:srgbClr val="74D1EA"/>
    <a:srgbClr val="7DCBDA"/>
    <a:srgbClr val="93C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7" autoAdjust="0"/>
    <p:restoredTop sz="89912" autoAdjust="0"/>
  </p:normalViewPr>
  <p:slideViewPr>
    <p:cSldViewPr snapToGrid="0" snapToObjects="1">
      <p:cViewPr varScale="1">
        <p:scale>
          <a:sx n="112" d="100"/>
          <a:sy n="112" d="100"/>
        </p:scale>
        <p:origin x="787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651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4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very simple user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sample data (developer machine version)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Point out it gives back the password hash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</a:t>
            </a:r>
            <a:r>
              <a:rPr lang="en-US" dirty="0" err="1"/>
              <a:t>companyId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page. Point out we need only </a:t>
            </a:r>
            <a:r>
              <a:rPr lang="en-US" dirty="0" err="1"/>
              <a:t>UserName</a:t>
            </a:r>
            <a:r>
              <a:rPr lang="en-US" dirty="0"/>
              <a:t> and Id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external token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 now gives back our tokens as well.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out token will be small on dummy data and large on the live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Genius method: add computed column: 1/0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through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performance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user name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5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5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1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4" y="2159000"/>
            <a:ext cx="4453965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6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82451" y="6458814"/>
            <a:ext cx="11817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718" r:id="rId3"/>
    <p:sldLayoutId id="2147483663" r:id="rId4"/>
    <p:sldLayoutId id="2147483717" r:id="rId5"/>
    <p:sldLayoutId id="2147483683" r:id="rId6"/>
    <p:sldLayoutId id="2147483715" r:id="rId7"/>
    <p:sldLayoutId id="2147483694" r:id="rId8"/>
    <p:sldLayoutId id="2147483721" r:id="rId9"/>
    <p:sldLayoutId id="2147483687" r:id="rId10"/>
    <p:sldLayoutId id="2147483689" r:id="rId11"/>
    <p:sldLayoutId id="2147483695" r:id="rId12"/>
    <p:sldLayoutId id="2147483671" r:id="rId13"/>
    <p:sldLayoutId id="2147483697" r:id="rId14"/>
    <p:sldLayoutId id="2147483652" r:id="rId15"/>
    <p:sldLayoutId id="2147483713" r:id="rId16"/>
    <p:sldLayoutId id="2147483720" r:id="rId17"/>
    <p:sldLayoutId id="2147483722" r:id="rId18"/>
    <p:sldLayoutId id="2147483714" r:id="rId19"/>
    <p:sldLayoutId id="2147483709" r:id="rId20"/>
    <p:sldLayoutId id="2147483703" r:id="rId21"/>
    <p:sldLayoutId id="2147483712" r:id="rId22"/>
    <p:sldLayoutId id="2147483702" r:id="rId23"/>
    <p:sldLayoutId id="2147483711" r:id="rId24"/>
    <p:sldLayoutId id="2147483701" r:id="rId25"/>
    <p:sldLayoutId id="2147483710" r:id="rId26"/>
    <p:sldLayoutId id="2147483700" r:id="rId27"/>
    <p:sldLayoutId id="2147483708" r:id="rId28"/>
    <p:sldLayoutId id="2147483705" r:id="rId29"/>
    <p:sldLayoutId id="2147483704" r:id="rId30"/>
    <p:sldLayoutId id="2147483685" r:id="rId31"/>
    <p:sldLayoutId id="2147483719" r:id="rId32"/>
    <p:sldLayoutId id="2147483707" r:id="rId33"/>
    <p:sldLayoutId id="2147483706" r:id="rId34"/>
    <p:sldLayoutId id="2147483667" r:id="rId35"/>
    <p:sldLayoutId id="2147483668" r:id="rId36"/>
    <p:sldLayoutId id="2147483666" r:id="rId37"/>
    <p:sldLayoutId id="2147483675" r:id="rId38"/>
    <p:sldLayoutId id="2147483665" r:id="rId39"/>
    <p:sldLayoutId id="2147483674" r:id="rId40"/>
    <p:sldLayoutId id="2147483699" r:id="rId41"/>
    <p:sldLayoutId id="2147483698" r:id="rId42"/>
    <p:sldLayoutId id="2147483654" r:id="rId43"/>
    <p:sldLayoutId id="2147483672" r:id="rId4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3A9C47C-3EE3-7E4D-9BA7-4214F44D7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not to make your Dba cry as a back-end engineer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FE40D-EAF6-374D-A9E9-C0F5514E9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developer stories</a:t>
            </a:r>
          </a:p>
        </p:txBody>
      </p:sp>
    </p:spTree>
    <p:extLst>
      <p:ext uri="{BB962C8B-B14F-4D97-AF65-F5344CB8AC3E}">
        <p14:creationId xmlns:p14="http://schemas.microsoft.com/office/powerpoint/2010/main" val="32999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C5264-FABD-480F-B585-76047C1A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9615-F989-4669-9BC1-7CAA403E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r>
              <a:rPr lang="en-US" dirty="0"/>
              <a:t>Code analyzers</a:t>
            </a:r>
          </a:p>
          <a:p>
            <a:r>
              <a:rPr lang="en-US" dirty="0"/>
              <a:t>Genius method (Demo)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F1C4E-764D-4AC5-AA6F-334152A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2489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Creating? Indexes</a:t>
            </a:r>
          </a:p>
        </p:txBody>
      </p:sp>
    </p:spTree>
    <p:extLst>
      <p:ext uri="{BB962C8B-B14F-4D97-AF65-F5344CB8AC3E}">
        <p14:creationId xmlns:p14="http://schemas.microsoft.com/office/powerpoint/2010/main" val="12724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86BF-9520-4FF4-BA88-BC47D23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indexes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C6836-068A-4626-980F-09BE32DC9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4341485" cy="6086763"/>
          </a:xfrm>
        </p:spPr>
      </p:pic>
    </p:spTree>
    <p:extLst>
      <p:ext uri="{BB962C8B-B14F-4D97-AF65-F5344CB8AC3E}">
        <p14:creationId xmlns:p14="http://schemas.microsoft.com/office/powerpoint/2010/main" val="53627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03726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Structural thinking</a:t>
            </a:r>
          </a:p>
          <a:p>
            <a:r>
              <a:rPr lang="en-US" dirty="0"/>
              <a:t>Fearing from unknown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2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Integer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89A4C3-50E3-433D-84BF-459B663728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908002"/>
              </p:ext>
            </p:extLst>
          </p:nvPr>
        </p:nvGraphicFramePr>
        <p:xfrm>
          <a:off x="828773" y="1609627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615448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6763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9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9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80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bigint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usigned</a:t>
                      </a:r>
                      <a:r>
                        <a:rPr lang="en-US" dirty="0"/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Waaat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09004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- strings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 email = “zsolt.Miskolczi@logmein.com”;</a:t>
            </a:r>
          </a:p>
          <a:p>
            <a:pPr marL="0" indent="0">
              <a:buNone/>
            </a:pPr>
            <a:r>
              <a:rPr lang="en-US" dirty="0"/>
              <a:t>Declare @Email </a:t>
            </a:r>
            <a:r>
              <a:rPr lang="en-US" dirty="0" err="1"/>
              <a:t>nvarchar</a:t>
            </a:r>
            <a:r>
              <a:rPr lang="en-US" dirty="0"/>
              <a:t>(100) = ‘zsolt.Miskolczi@logmein.com’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table Emails (</a:t>
            </a:r>
          </a:p>
          <a:p>
            <a:pPr marL="0" indent="0">
              <a:buNone/>
            </a:pPr>
            <a:r>
              <a:rPr lang="en-US" dirty="0"/>
              <a:t>	Email </a:t>
            </a:r>
            <a:r>
              <a:rPr lang="en-US" dirty="0" err="1"/>
              <a:t>nvarchar</a:t>
            </a:r>
            <a:r>
              <a:rPr lang="en-US" dirty="0"/>
              <a:t>(100) not null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Insert into Emails (Email) values (‘Zsolt.Miskolczi@LogMeIn.com’)</a:t>
            </a:r>
          </a:p>
        </p:txBody>
      </p:sp>
    </p:spTree>
    <p:extLst>
      <p:ext uri="{BB962C8B-B14F-4D97-AF65-F5344CB8AC3E}">
        <p14:creationId xmlns:p14="http://schemas.microsoft.com/office/powerpoint/2010/main" val="283914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pic>
        <p:nvPicPr>
          <p:cNvPr id="2050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D1789494-CE12-4FC6-B4A3-05F85C7374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10" y="681038"/>
            <a:ext cx="650538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8C5-6B3E-4503-8195-CB4F112C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10A-D390-4E5F-817B-AC347CF23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database is not a Document Db.</a:t>
            </a:r>
          </a:p>
          <a:p>
            <a:r>
              <a:rPr lang="en-US" dirty="0"/>
              <a:t>Again, every property has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Nullability</a:t>
            </a:r>
          </a:p>
          <a:p>
            <a:r>
              <a:rPr lang="en-US" dirty="0"/>
              <a:t>Normalization is some magic thing that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7585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10;p26">
            <a:extLst>
              <a:ext uri="{FF2B5EF4-FFF2-40B4-BE49-F238E27FC236}">
                <a16:creationId xmlns:a16="http://schemas.microsoft.com/office/drawing/2014/main" id="{8DD564F0-507A-42BB-944B-AAAB7A5FE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219" y="605790"/>
            <a:ext cx="7619561" cy="564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82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ending </a:t>
            </a:r>
            <a:r>
              <a:rPr lang="en-US" dirty="0" err="1"/>
              <a:t>thougths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 is not a data type</a:t>
            </a:r>
          </a:p>
          <a:p>
            <a:r>
              <a:rPr lang="en-US" dirty="0"/>
              <a:t>Date is not a string</a:t>
            </a:r>
          </a:p>
          <a:p>
            <a:r>
              <a:rPr lang="en-US" dirty="0"/>
              <a:t>Even a JSON property has a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BF2741F1-9707-426E-99AF-B2FB2C7B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0" y="0"/>
            <a:ext cx="77343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6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4D71-53DE-1A4B-AFCB-C303BBEC9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24B13-3320-45C0-8BD3-29ACF59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Good, The Bad and the Ugly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E2BC-71E7-8142-9D29-5E78CF5B7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3689" y="3136612"/>
            <a:ext cx="2352725" cy="594301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A87BD-238E-0948-BE1F-59B9F3A43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Saves coding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9C956-D265-A34C-8170-DE6DDB146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6671DD-021C-1F43-A197-F0CF95FE9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People become lazy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BEC07-749F-E14A-B38F-0079889FB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Ugly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955CA1-DFC3-1140-B9D5-16737BDCC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Generated query</a:t>
            </a:r>
          </a:p>
        </p:txBody>
      </p:sp>
      <p:pic>
        <p:nvPicPr>
          <p:cNvPr id="4098" name="Picture 2" descr="https://lh3.googleusercontent.com/5klOAwGN5oTy6DkhpD_LQehMk8U43yvz9gf06Agqi0ryfLybJL6tLhpUoSJl-lIPx63xlyzArLyVUp7WT5BziT4TDTmZuh-fuU7VPiylQHkjGksp-kngWSyIpPc4bFy56jKdyq9L5lo">
            <a:extLst>
              <a:ext uri="{FF2B5EF4-FFF2-40B4-BE49-F238E27FC236}">
                <a16:creationId xmlns:a16="http://schemas.microsoft.com/office/drawing/2014/main" id="{AACD6061-D446-4F64-92D5-6231755B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21" y="365125"/>
            <a:ext cx="14382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3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Do not forget lazy load</a:t>
            </a:r>
          </a:p>
          <a:p>
            <a:pPr fontAlgn="base"/>
            <a:r>
              <a:rPr lang="en-US" dirty="0"/>
              <a:t>Database state can be changed after you queried your data</a:t>
            </a:r>
          </a:p>
          <a:p>
            <a:pPr fontAlgn="base"/>
            <a:r>
              <a:rPr lang="en-US" dirty="0"/>
              <a:t>You can work in batches</a:t>
            </a:r>
          </a:p>
          <a:p>
            <a:pPr fontAlgn="base"/>
            <a:r>
              <a:rPr lang="en-US" dirty="0"/>
              <a:t>If you want to persist anything in a for loop, think it twice</a:t>
            </a:r>
          </a:p>
          <a:p>
            <a:pPr lvl="1" fontAlgn="base"/>
            <a:r>
              <a:rPr lang="en-US" dirty="0"/>
              <a:t>Check if your ORM supports batch modifications</a:t>
            </a:r>
          </a:p>
          <a:p>
            <a:pPr fontAlgn="base"/>
            <a:r>
              <a:rPr lang="en-US" dirty="0"/>
              <a:t>Changing data type is a pain in the ass</a:t>
            </a:r>
          </a:p>
          <a:p>
            <a:pPr fontAlgn="base"/>
            <a:r>
              <a:rPr lang="en-US" dirty="0"/>
              <a:t>Thumb rule: ORM is for SQL is the same as TypeScript to JavaScript. Nothing changes under the hood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tips</a:t>
            </a:r>
          </a:p>
        </p:txBody>
      </p:sp>
    </p:spTree>
    <p:extLst>
      <p:ext uri="{BB962C8B-B14F-4D97-AF65-F5344CB8AC3E}">
        <p14:creationId xmlns:p14="http://schemas.microsoft.com/office/powerpoint/2010/main" val="145151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modify column type?</a:t>
            </a:r>
          </a:p>
          <a:p>
            <a:pPr fontAlgn="base"/>
            <a:r>
              <a:rPr lang="en-US" dirty="0"/>
              <a:t>modify the column type if it is a foreign key?</a:t>
            </a:r>
          </a:p>
          <a:p>
            <a:pPr fontAlgn="base"/>
            <a:r>
              <a:rPr lang="en-US" dirty="0"/>
              <a:t>add a new column with default value?</a:t>
            </a:r>
          </a:p>
          <a:p>
            <a:pPr fontAlgn="base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questions.</a:t>
            </a:r>
            <a:br>
              <a:rPr lang="en-US" dirty="0"/>
            </a:br>
            <a:r>
              <a:rPr lang="en-US" dirty="0"/>
              <a:t>What happens if we want to …</a:t>
            </a:r>
          </a:p>
        </p:txBody>
      </p:sp>
    </p:spTree>
    <p:extLst>
      <p:ext uri="{BB962C8B-B14F-4D97-AF65-F5344CB8AC3E}">
        <p14:creationId xmlns:p14="http://schemas.microsoft.com/office/powerpoint/2010/main" val="165148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Evolving web sites VS Databases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roll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6DA3-BDBB-4F17-AC56-6A46AA894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site: upload a new version</a:t>
            </a:r>
          </a:p>
          <a:p>
            <a:r>
              <a:rPr lang="en-US" dirty="0"/>
              <a:t>Database: </a:t>
            </a:r>
          </a:p>
          <a:p>
            <a:pPr lvl="1"/>
            <a:r>
              <a:rPr lang="en-US" dirty="0"/>
              <a:t>Figure out a way to keep your data consistent</a:t>
            </a:r>
          </a:p>
          <a:p>
            <a:pPr lvl="1"/>
            <a:r>
              <a:rPr lang="en-US" dirty="0"/>
              <a:t>What happens to data that already has been modified?</a:t>
            </a:r>
          </a:p>
        </p:txBody>
      </p:sp>
    </p:spTree>
    <p:extLst>
      <p:ext uri="{BB962C8B-B14F-4D97-AF65-F5344CB8AC3E}">
        <p14:creationId xmlns:p14="http://schemas.microsoft.com/office/powerpoint/2010/main" val="230760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Ending thoughts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rule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5.googleusercontent.com/bY34rVABEAb6Mp1uVP_IzPzPajtMv2eNy-_P9cF0atUA4XFa62gRu2KoTVpUMvagSLiM0MW0IptdlfPYrpap4f7NbjZV4egfkW02ETcCxHgUilCUzE_S2sCXsQU5bKVZDR-xmvBoGt4">
            <a:extLst>
              <a:ext uri="{FF2B5EF4-FFF2-40B4-BE49-F238E27FC236}">
                <a16:creationId xmlns:a16="http://schemas.microsoft.com/office/drawing/2014/main" id="{EE1A261F-EE5B-4136-A3F5-2BD855F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614358"/>
            <a:ext cx="8326755" cy="45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115;p27">
            <a:extLst>
              <a:ext uri="{FF2B5EF4-FFF2-40B4-BE49-F238E27FC236}">
                <a16:creationId xmlns:a16="http://schemas.microsoft.com/office/drawing/2014/main" id="{B3B30C60-29D7-4A44-8E31-4270FA1AA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63" y="814359"/>
            <a:ext cx="7532842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8D4B4-1EA2-417A-B922-EEFF352C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36415"/>
          </a:xfrm>
        </p:spPr>
        <p:txBody>
          <a:bodyPr anchor="ctr">
            <a:normAutofit/>
          </a:bodyPr>
          <a:lstStyle/>
          <a:p>
            <a:r>
              <a:rPr lang="en-US" dirty="0"/>
              <a:t>Todays domain</a:t>
            </a:r>
            <a:br>
              <a:rPr lang="en-US" dirty="0"/>
            </a:br>
            <a:r>
              <a:rPr lang="en-US" dirty="0"/>
              <a:t>Todays back-end</a:t>
            </a:r>
            <a:br>
              <a:rPr lang="en-US" dirty="0"/>
            </a:br>
            <a:r>
              <a:rPr lang="en-US" dirty="0"/>
              <a:t>Yesterdays database</a:t>
            </a:r>
          </a:p>
        </p:txBody>
      </p: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80BEA-B542-46AD-8DE9-7988866A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76" y="1864623"/>
            <a:ext cx="4435224" cy="4298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at LogMeIn</a:t>
            </a:r>
          </a:p>
          <a:p>
            <a:r>
              <a:rPr lang="en-US" dirty="0"/>
              <a:t>Hired as a Database Engineer</a:t>
            </a:r>
          </a:p>
          <a:p>
            <a:r>
              <a:rPr lang="en-US" dirty="0"/>
              <a:t>One wife</a:t>
            </a:r>
          </a:p>
          <a:p>
            <a:r>
              <a:rPr lang="en-US" dirty="0"/>
              <a:t>Two kids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700D-7E12-434E-8745-F695E5A1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91147"/>
            <a:ext cx="1571528" cy="1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</a:t>
            </a:r>
            <a:r>
              <a:rPr lang="en-US" sz="16600" dirty="0"/>
              <a:t>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8AB1-494E-4F18-BAD8-3A844A45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/>
              <a:t>Roles</a:t>
            </a:r>
          </a:p>
          <a:p>
            <a:pPr>
              <a:buFontTx/>
              <a:buChar char="-"/>
            </a:pPr>
            <a:r>
              <a:rPr lang="en-US" dirty="0"/>
              <a:t>Select *</a:t>
            </a:r>
          </a:p>
          <a:p>
            <a:pPr>
              <a:buFontTx/>
              <a:buChar char="-"/>
            </a:pPr>
            <a:r>
              <a:rPr lang="en-US" dirty="0"/>
              <a:t>Creating? Indexes</a:t>
            </a:r>
          </a:p>
          <a:p>
            <a:pPr>
              <a:buFontTx/>
              <a:buChar char="-"/>
            </a:pPr>
            <a:r>
              <a:rPr lang="en-US" dirty="0"/>
              <a:t>Performance optimization</a:t>
            </a:r>
          </a:p>
          <a:p>
            <a:pPr>
              <a:buFontTx/>
              <a:buChar char="-"/>
            </a:pPr>
            <a:r>
              <a:rPr lang="en-US" dirty="0"/>
              <a:t>Data types</a:t>
            </a:r>
          </a:p>
          <a:p>
            <a:pPr>
              <a:buFontTx/>
              <a:buChar char="-"/>
            </a:pPr>
            <a:r>
              <a:rPr lang="en-US" dirty="0"/>
              <a:t>Data types from public APIs</a:t>
            </a:r>
          </a:p>
          <a:p>
            <a:pPr>
              <a:buFontTx/>
              <a:buChar char="-"/>
            </a:pPr>
            <a:r>
              <a:rPr lang="en-US" dirty="0"/>
              <a:t>ADO.NET</a:t>
            </a:r>
          </a:p>
          <a:p>
            <a:pPr>
              <a:buFontTx/>
              <a:buChar char="-"/>
            </a:pPr>
            <a:r>
              <a:rPr lang="en-US" dirty="0"/>
              <a:t>ORM</a:t>
            </a:r>
          </a:p>
          <a:p>
            <a:pPr>
              <a:buFontTx/>
              <a:buChar char="-"/>
            </a:pPr>
            <a:r>
              <a:rPr lang="en-US" dirty="0"/>
              <a:t>Evolving web sites VS Databases</a:t>
            </a:r>
          </a:p>
          <a:p>
            <a:pPr>
              <a:buFontTx/>
              <a:buChar char="-"/>
            </a:pPr>
            <a:r>
              <a:rPr lang="en-US" dirty="0"/>
              <a:t>Ending thoughts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9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ead with gears">
            <a:extLst>
              <a:ext uri="{FF2B5EF4-FFF2-40B4-BE49-F238E27FC236}">
                <a16:creationId xmlns:a16="http://schemas.microsoft.com/office/drawing/2014/main" id="{A73C79DC-9692-4DA6-A5FC-ACDBA99E38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Back-End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4868595"/>
            <a:ext cx="4078872" cy="457200"/>
          </a:xfrm>
        </p:spPr>
        <p:txBody>
          <a:bodyPr>
            <a:normAutofit/>
          </a:bodyPr>
          <a:lstStyle/>
          <a:p>
            <a:r>
              <a:rPr lang="en-US" sz="2200" dirty="0"/>
              <a:t>Creates back-end code</a:t>
            </a:r>
          </a:p>
        </p:txBody>
      </p:sp>
      <p:pic>
        <p:nvPicPr>
          <p:cNvPr id="15" name="Picture Placeholder 14" descr="Bridge scene">
            <a:extLst>
              <a:ext uri="{FF2B5EF4-FFF2-40B4-BE49-F238E27FC236}">
                <a16:creationId xmlns:a16="http://schemas.microsoft.com/office/drawing/2014/main" id="{7A7B63D2-5DF2-4A27-811F-FACE38CC7F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081220" y="4868595"/>
            <a:ext cx="4038600" cy="457200"/>
          </a:xfrm>
        </p:spPr>
        <p:txBody>
          <a:bodyPr anchor="ctr">
            <a:noAutofit/>
          </a:bodyPr>
          <a:lstStyle/>
          <a:p>
            <a:r>
              <a:rPr lang="en-US" sz="2200" dirty="0"/>
              <a:t>You are lucky if you have one</a:t>
            </a:r>
          </a:p>
        </p:txBody>
      </p:sp>
      <p:pic>
        <p:nvPicPr>
          <p:cNvPr id="17" name="Picture Placeholder 16" descr="Siren">
            <a:extLst>
              <a:ext uri="{FF2B5EF4-FFF2-40B4-BE49-F238E27FC236}">
                <a16:creationId xmlns:a16="http://schemas.microsoft.com/office/drawing/2014/main" id="{55188D5D-07C6-4F15-8A27-D8AF4719E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DBA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8137664" y="4868595"/>
            <a:ext cx="4038600" cy="457200"/>
          </a:xfrm>
        </p:spPr>
        <p:txBody>
          <a:bodyPr>
            <a:normAutofit/>
          </a:bodyPr>
          <a:lstStyle/>
          <a:p>
            <a:r>
              <a:rPr lang="en-US" sz="2200" dirty="0"/>
              <a:t>Wakes up at 2am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A7125D-2DA0-4271-A3D6-A8E3EFD47BCD}"/>
              </a:ext>
            </a:extLst>
          </p:cNvPr>
          <p:cNvSpPr txBox="1">
            <a:spLocks/>
          </p:cNvSpPr>
          <p:nvPr/>
        </p:nvSpPr>
        <p:spPr>
          <a:xfrm>
            <a:off x="4076700" y="372365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Proxima Nova Lt" panose="02000506030000020004" pitchFamily="50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1779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56AA-A117-7240-A9FB-F49551F9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Warmup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74634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861770EA70A448FD8FBA3B885D7F9" ma:contentTypeVersion="7" ma:contentTypeDescription="Create a new document." ma:contentTypeScope="" ma:versionID="0d2bc1c2468607d5eb28c3c4a2f89628">
  <xsd:schema xmlns:xsd="http://www.w3.org/2001/XMLSchema" xmlns:xs="http://www.w3.org/2001/XMLSchema" xmlns:p="http://schemas.microsoft.com/office/2006/metadata/properties" xmlns:ns3="0d948de9-fa3f-42df-97e7-b1d3ba1c5743" xmlns:ns4="4ab881d0-0500-438a-8487-7d03a3938b79" targetNamespace="http://schemas.microsoft.com/office/2006/metadata/properties" ma:root="true" ma:fieldsID="9fa3ce6c9f671aef9051ac694277e116" ns3:_="" ns4:_="">
    <xsd:import namespace="0d948de9-fa3f-42df-97e7-b1d3ba1c5743"/>
    <xsd:import namespace="4ab881d0-0500-438a-8487-7d03a3938b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48de9-fa3f-42df-97e7-b1d3ba1c57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881d0-0500-438a-8487-7d03a3938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E932A4-CCEF-42A7-BB74-B56F2C787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48de9-fa3f-42df-97e7-b1d3ba1c5743"/>
    <ds:schemaRef ds:uri="4ab881d0-0500-438a-8487-7d03a3938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E98EC-4B5A-4D65-8634-92353DCA0C1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d948de9-fa3f-42df-97e7-b1d3ba1c5743"/>
    <ds:schemaRef ds:uri="http://purl.org/dc/elements/1.1/"/>
    <ds:schemaRef ds:uri="http://schemas.microsoft.com/office/2006/metadata/properties"/>
    <ds:schemaRef ds:uri="4ab881d0-0500-438a-8487-7d03a3938b7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D7BDCB2-C987-4EAC-95D0-46465462C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14804</TotalTime>
  <Words>680</Words>
  <Application>Microsoft Office PowerPoint</Application>
  <PresentationFormat>Widescreen</PresentationFormat>
  <Paragraphs>154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Lato</vt:lpstr>
      <vt:lpstr>Lato Light</vt:lpstr>
      <vt:lpstr>Proxima Nova Lt</vt:lpstr>
      <vt:lpstr>Office Theme</vt:lpstr>
      <vt:lpstr>PowerPoint Presentation</vt:lpstr>
      <vt:lpstr>PowerPoint Presentation</vt:lpstr>
      <vt:lpstr>PowerPoint Presentation</vt:lpstr>
      <vt:lpstr>About me</vt:lpstr>
      <vt:lpstr>Q/A</vt:lpstr>
      <vt:lpstr>Agenda</vt:lpstr>
      <vt:lpstr>PowerPoint Presentation</vt:lpstr>
      <vt:lpstr>Stories</vt:lpstr>
      <vt:lpstr>Warmup  Select *</vt:lpstr>
      <vt:lpstr>Select *</vt:lpstr>
      <vt:lpstr>Creating? Indexes</vt:lpstr>
      <vt:lpstr>Thinking in indexes</vt:lpstr>
      <vt:lpstr>Performance optimization</vt:lpstr>
      <vt:lpstr>Performance optimization demos</vt:lpstr>
      <vt:lpstr>Data types</vt:lpstr>
      <vt:lpstr>Data types – Integer types</vt:lpstr>
      <vt:lpstr>Data types - strings</vt:lpstr>
      <vt:lpstr>Data types – public APIs</vt:lpstr>
      <vt:lpstr>Data types – public APIs</vt:lpstr>
      <vt:lpstr>Data types – ending thougths</vt:lpstr>
      <vt:lpstr>Data types – public APIs</vt:lpstr>
      <vt:lpstr>ORM</vt:lpstr>
      <vt:lpstr>The Good, The Bad and the Ugly</vt:lpstr>
      <vt:lpstr>ORM tips</vt:lpstr>
      <vt:lpstr>ORM questions. What happens if we want to …</vt:lpstr>
      <vt:lpstr>Evolving web sites VS Databases</vt:lpstr>
      <vt:lpstr>How to roll back?</vt:lpstr>
      <vt:lpstr>Ending thoughts</vt:lpstr>
      <vt:lpstr>The most important rule is</vt:lpstr>
      <vt:lpstr>Todays domain Todays back-end Yesterdays database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Zsolt Miskolczi</cp:lastModifiedBy>
  <cp:revision>556</cp:revision>
  <cp:lastPrinted>2018-12-17T19:24:51Z</cp:lastPrinted>
  <dcterms:created xsi:type="dcterms:W3CDTF">2014-12-03T02:19:12Z</dcterms:created>
  <dcterms:modified xsi:type="dcterms:W3CDTF">2020-02-24T15:57:40Z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0x010100CCB861770EA70A448FD8FBA3B885D7F9</vt:lpwstr>
  </property>
</Properties>
</file>